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0" d="100"/>
          <a:sy n="80" d="100"/>
        </p:scale>
        <p:origin x="-1152" y="-7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E549D86-ECEC-4FD6-8C18-0054C6DD9B17}" type="datetimeFigureOut">
              <a:rPr lang="en-US" smtClean="0"/>
              <a:t>8/20/2011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C6297D0-BBF2-4DBF-B2A3-ACD323D0D50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49D86-ECEC-4FD6-8C18-0054C6DD9B17}" type="datetimeFigureOut">
              <a:rPr lang="en-US" smtClean="0"/>
              <a:t>8/20/2011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97D0-BBF2-4DBF-B2A3-ACD323D0D50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49D86-ECEC-4FD6-8C18-0054C6DD9B17}" type="datetimeFigureOut">
              <a:rPr lang="en-US" smtClean="0"/>
              <a:t>8/20/2011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97D0-BBF2-4DBF-B2A3-ACD323D0D50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49D86-ECEC-4FD6-8C18-0054C6DD9B17}" type="datetimeFigureOut">
              <a:rPr lang="en-US" smtClean="0"/>
              <a:t>8/20/2011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97D0-BBF2-4DBF-B2A3-ACD323D0D50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49D86-ECEC-4FD6-8C18-0054C6DD9B17}" type="datetimeFigureOut">
              <a:rPr lang="en-US" smtClean="0"/>
              <a:t>8/20/2011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97D0-BBF2-4DBF-B2A3-ACD323D0D50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549D86-ECEC-4FD6-8C18-0054C6DD9B17}" type="datetimeFigureOut">
              <a:rPr lang="en-US" smtClean="0"/>
              <a:t>8/20/2011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97D0-BBF2-4DBF-B2A3-ACD323D0D50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549D86-ECEC-4FD6-8C18-0054C6DD9B17}" type="datetimeFigureOut">
              <a:rPr lang="en-US" smtClean="0"/>
              <a:t>8/20/2011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297D0-BBF2-4DBF-B2A3-ACD323D0D50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549D86-ECEC-4FD6-8C18-0054C6DD9B17}" type="datetimeFigureOut">
              <a:rPr lang="en-US" smtClean="0"/>
              <a:t>8/20/2011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297D0-BBF2-4DBF-B2A3-ACD323D0D50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49D86-ECEC-4FD6-8C18-0054C6DD9B17}" type="datetimeFigureOut">
              <a:rPr lang="en-US" smtClean="0"/>
              <a:t>8/20/2011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297D0-BBF2-4DBF-B2A3-ACD323D0D50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49D86-ECEC-4FD6-8C18-0054C6DD9B17}" type="datetimeFigureOut">
              <a:rPr lang="en-US" smtClean="0"/>
              <a:t>8/20/2011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97D0-BBF2-4DBF-B2A3-ACD323D0D50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49D86-ECEC-4FD6-8C18-0054C6DD9B17}" type="datetimeFigureOut">
              <a:rPr lang="en-US" smtClean="0"/>
              <a:t>8/20/2011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97D0-BBF2-4DBF-B2A3-ACD323D0D507}"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E549D86-ECEC-4FD6-8C18-0054C6DD9B17}" type="datetimeFigureOut">
              <a:rPr lang="en-US" smtClean="0"/>
              <a:t>8/20/2011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C6297D0-BBF2-4DBF-B2A3-ACD323D0D5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3200" dirty="0" smtClean="0"/>
              <a:t>Setting it up</a:t>
            </a:r>
          </a:p>
          <a:p>
            <a:endParaRPr lang="en-US" sz="3200" dirty="0" smtClean="0"/>
          </a:p>
          <a:p>
            <a:pPr lvl="1"/>
            <a:r>
              <a:rPr lang="en-US" dirty="0" smtClean="0"/>
              <a:t>Table of contents (3 pages front and back)</a:t>
            </a:r>
          </a:p>
          <a:p>
            <a:pPr lvl="1"/>
            <a:r>
              <a:rPr lang="en-US" dirty="0" smtClean="0"/>
              <a:t>Index (handouts)</a:t>
            </a:r>
          </a:p>
          <a:p>
            <a:pPr lvl="1"/>
            <a:r>
              <a:rPr lang="en-US" dirty="0" smtClean="0"/>
              <a:t>Response pages (3 pages front and back in front of Index pages)</a:t>
            </a:r>
            <a:endParaRPr lang="en-US" dirty="0"/>
          </a:p>
        </p:txBody>
      </p:sp>
      <p:sp>
        <p:nvSpPr>
          <p:cNvPr id="4" name="Title 3"/>
          <p:cNvSpPr>
            <a:spLocks noGrp="1"/>
          </p:cNvSpPr>
          <p:nvPr>
            <p:ph type="title"/>
          </p:nvPr>
        </p:nvSpPr>
        <p:spPr/>
        <p:txBody>
          <a:bodyPr/>
          <a:lstStyle/>
          <a:p>
            <a:r>
              <a:rPr lang="en-US" dirty="0" smtClean="0"/>
              <a:t>Science Journals</a:t>
            </a:r>
            <a:endParaRPr lang="en-US" dirty="0"/>
          </a:p>
        </p:txBody>
      </p:sp>
    </p:spTree>
    <p:extLst>
      <p:ext uri="{BB962C8B-B14F-4D97-AF65-F5344CB8AC3E}">
        <p14:creationId xmlns:p14="http://schemas.microsoft.com/office/powerpoint/2010/main" val="2683848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Planning the investigation</a:t>
            </a:r>
          </a:p>
          <a:p>
            <a:r>
              <a:rPr lang="en-US" dirty="0" smtClean="0"/>
              <a:t>Data Acquisition</a:t>
            </a:r>
          </a:p>
          <a:p>
            <a:r>
              <a:rPr lang="en-US" dirty="0" smtClean="0"/>
              <a:t>Making Sense</a:t>
            </a:r>
          </a:p>
          <a:p>
            <a:r>
              <a:rPr lang="en-US" dirty="0" smtClean="0"/>
              <a:t>Reflections and Self Assessment</a:t>
            </a:r>
            <a:endParaRPr lang="en-US" dirty="0"/>
          </a:p>
        </p:txBody>
      </p:sp>
      <p:sp>
        <p:nvSpPr>
          <p:cNvPr id="4" name="Title 3"/>
          <p:cNvSpPr>
            <a:spLocks noGrp="1"/>
          </p:cNvSpPr>
          <p:nvPr>
            <p:ph type="title"/>
          </p:nvPr>
        </p:nvSpPr>
        <p:spPr/>
        <p:txBody>
          <a:bodyPr/>
          <a:lstStyle/>
          <a:p>
            <a:r>
              <a:rPr lang="en-US" dirty="0" smtClean="0"/>
              <a:t>4 Phases of a Notebook</a:t>
            </a:r>
            <a:endParaRPr lang="en-US" dirty="0"/>
          </a:p>
        </p:txBody>
      </p:sp>
    </p:spTree>
    <p:extLst>
      <p:ext uri="{BB962C8B-B14F-4D97-AF65-F5344CB8AC3E}">
        <p14:creationId xmlns:p14="http://schemas.microsoft.com/office/powerpoint/2010/main" val="3274561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A – Accurate Labels</a:t>
            </a:r>
          </a:p>
          <a:p>
            <a:r>
              <a:rPr lang="en-US" sz="3200" dirty="0" smtClean="0"/>
              <a:t>B – Big</a:t>
            </a:r>
          </a:p>
          <a:p>
            <a:r>
              <a:rPr lang="en-US" sz="3200" dirty="0" smtClean="0"/>
              <a:t>C- Colorful</a:t>
            </a:r>
          </a:p>
          <a:p>
            <a:r>
              <a:rPr lang="en-US" sz="3200" dirty="0" smtClean="0"/>
              <a:t>D - Detailed</a:t>
            </a:r>
            <a:endParaRPr lang="en-US" sz="3200" dirty="0"/>
          </a:p>
        </p:txBody>
      </p:sp>
      <p:sp>
        <p:nvSpPr>
          <p:cNvPr id="2" name="Title 1"/>
          <p:cNvSpPr>
            <a:spLocks noGrp="1"/>
          </p:cNvSpPr>
          <p:nvPr>
            <p:ph type="title"/>
          </p:nvPr>
        </p:nvSpPr>
        <p:spPr/>
        <p:txBody>
          <a:bodyPr/>
          <a:lstStyle/>
          <a:p>
            <a:r>
              <a:rPr lang="en-US" dirty="0" smtClean="0"/>
              <a:t>ABC’s of Scientific Diagrams</a:t>
            </a:r>
            <a:endParaRPr lang="en-US" dirty="0"/>
          </a:p>
        </p:txBody>
      </p:sp>
    </p:spTree>
    <p:extLst>
      <p:ext uri="{BB962C8B-B14F-4D97-AF65-F5344CB8AC3E}">
        <p14:creationId xmlns:p14="http://schemas.microsoft.com/office/powerpoint/2010/main" val="294874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smtClean="0"/>
              <a:t>In our scientific community, </a:t>
            </a:r>
          </a:p>
          <a:p>
            <a:r>
              <a:rPr lang="en-US" dirty="0" smtClean="0"/>
              <a:t>We share our observations, ideas, and explanations.</a:t>
            </a:r>
          </a:p>
          <a:p>
            <a:r>
              <a:rPr lang="en-US" dirty="0" smtClean="0"/>
              <a:t>We listen to one another and respond to ideas respectfully.</a:t>
            </a:r>
          </a:p>
          <a:p>
            <a:r>
              <a:rPr lang="en-US" dirty="0" smtClean="0"/>
              <a:t>We stay focused and participate thoughtfully.</a:t>
            </a:r>
          </a:p>
          <a:p>
            <a:r>
              <a:rPr lang="en-US" dirty="0" smtClean="0"/>
              <a:t>We support the participation others.</a:t>
            </a:r>
          </a:p>
          <a:p>
            <a:r>
              <a:rPr lang="en-US" dirty="0" smtClean="0"/>
              <a:t>We expect scientific reasoning of ourselves and others.</a:t>
            </a:r>
            <a:endParaRPr lang="en-US" dirty="0"/>
          </a:p>
        </p:txBody>
      </p:sp>
      <p:sp>
        <p:nvSpPr>
          <p:cNvPr id="2" name="Title 1"/>
          <p:cNvSpPr>
            <a:spLocks noGrp="1"/>
          </p:cNvSpPr>
          <p:nvPr>
            <p:ph type="title"/>
          </p:nvPr>
        </p:nvSpPr>
        <p:spPr/>
        <p:txBody>
          <a:bodyPr/>
          <a:lstStyle/>
          <a:p>
            <a:r>
              <a:rPr lang="en-US" dirty="0" smtClean="0"/>
              <a:t>Our Community Agreements</a:t>
            </a:r>
            <a:endParaRPr lang="en-US" dirty="0"/>
          </a:p>
        </p:txBody>
      </p:sp>
    </p:spTree>
    <p:extLst>
      <p:ext uri="{BB962C8B-B14F-4D97-AF65-F5344CB8AC3E}">
        <p14:creationId xmlns:p14="http://schemas.microsoft.com/office/powerpoint/2010/main" val="33617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Starter</a:t>
            </a:r>
            <a:r>
              <a:rPr lang="en-US" dirty="0" smtClean="0"/>
              <a:t> – make sure that everyone gets a turn and has an opportunity to contribute ideas to the investigation and that the group follows the procedures of the investigation.</a:t>
            </a:r>
          </a:p>
          <a:p>
            <a:r>
              <a:rPr lang="en-US" b="1" dirty="0" smtClean="0"/>
              <a:t>Materials Getter </a:t>
            </a:r>
            <a:r>
              <a:rPr lang="en-US" dirty="0" smtClean="0"/>
              <a:t>– Responsible for getting the materials from the materials station and cleaning and returning them after the investigation.</a:t>
            </a:r>
          </a:p>
          <a:p>
            <a:r>
              <a:rPr lang="en-US" b="1" dirty="0" smtClean="0"/>
              <a:t>Reporter</a:t>
            </a:r>
            <a:r>
              <a:rPr lang="en-US" dirty="0" smtClean="0"/>
              <a:t> – makes sure that everyone has recorded information in their notebooks and reports group data to the class or records it on the chart/board.</a:t>
            </a:r>
          </a:p>
          <a:p>
            <a:r>
              <a:rPr lang="en-US" b="1" dirty="0" smtClean="0"/>
              <a:t>Chemicals Getter/2</a:t>
            </a:r>
            <a:r>
              <a:rPr lang="en-US" b="1" baseline="30000" dirty="0" smtClean="0"/>
              <a:t>nd</a:t>
            </a:r>
            <a:r>
              <a:rPr lang="en-US" b="1" dirty="0" smtClean="0"/>
              <a:t> Reporter- </a:t>
            </a:r>
            <a:r>
              <a:rPr lang="en-US" dirty="0" smtClean="0"/>
              <a:t>responsible for getting chemicals from the chemical warehouse and retuning extra chemicals to the chemicals warehouse.  Assists materials getter in cleaning materials after the investigation.  Assists the reporter on recording information.</a:t>
            </a:r>
            <a:endParaRPr lang="en-US" dirty="0"/>
          </a:p>
        </p:txBody>
      </p:sp>
      <p:sp>
        <p:nvSpPr>
          <p:cNvPr id="3" name="Title 2"/>
          <p:cNvSpPr>
            <a:spLocks noGrp="1"/>
          </p:cNvSpPr>
          <p:nvPr>
            <p:ph type="title"/>
          </p:nvPr>
        </p:nvSpPr>
        <p:spPr/>
        <p:txBody>
          <a:bodyPr/>
          <a:lstStyle/>
          <a:p>
            <a:r>
              <a:rPr lang="en-US" dirty="0" smtClean="0"/>
              <a:t>Jobs</a:t>
            </a:r>
            <a:endParaRPr lang="en-US" dirty="0"/>
          </a:p>
        </p:txBody>
      </p:sp>
    </p:spTree>
    <p:extLst>
      <p:ext uri="{BB962C8B-B14F-4D97-AF65-F5344CB8AC3E}">
        <p14:creationId xmlns:p14="http://schemas.microsoft.com/office/powerpoint/2010/main" val="35521558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72</TotalTime>
  <Words>231</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Science Journals</vt:lpstr>
      <vt:lpstr>4 Phases of a Notebook</vt:lpstr>
      <vt:lpstr>ABC’s of Scientific Diagrams</vt:lpstr>
      <vt:lpstr>Our Community Agreements</vt:lpstr>
      <vt:lpstr>Jobs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Journals</dc:title>
  <dc:creator>Martin</dc:creator>
  <cp:lastModifiedBy>Martin</cp:lastModifiedBy>
  <cp:revision>6</cp:revision>
  <dcterms:created xsi:type="dcterms:W3CDTF">2011-08-20T18:12:42Z</dcterms:created>
  <dcterms:modified xsi:type="dcterms:W3CDTF">2011-08-20T19:25:05Z</dcterms:modified>
</cp:coreProperties>
</file>